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84" r:id="rId3"/>
    <p:sldId id="285" r:id="rId4"/>
    <p:sldId id="291" r:id="rId5"/>
    <p:sldId id="293" r:id="rId6"/>
    <p:sldId id="292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1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2B57E-3FFD-4EB3-82EA-275BADE67D72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3C9D6-84CC-48C7-980B-5A69DB3ED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5672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3C9D6-84CC-48C7-980B-5A69DB3EDCAB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707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3C9D6-84CC-48C7-980B-5A69DB3EDCA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3744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3C9D6-84CC-48C7-980B-5A69DB3EDCA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374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5197-A154-4516-B6CF-61A458C973F8}" type="datetimeFigureOut">
              <a:rPr lang="es-AR" smtClean="0"/>
              <a:pPr/>
              <a:t>25/07/2012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0CB9D-FB36-45BF-914A-EB0819798E8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9"/>
          <p:cNvSpPr>
            <a:spLocks noChangeArrowheads="1"/>
          </p:cNvSpPr>
          <p:nvPr/>
        </p:nvSpPr>
        <p:spPr bwMode="auto">
          <a:xfrm>
            <a:off x="752996" y="1629222"/>
            <a:ext cx="7638008" cy="35279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ES" sz="4000" dirty="0" smtClean="0">
                <a:latin typeface="Bookman Old Style" pitchFamily="-110" charset="0"/>
                <a:ea typeface="ＭＳ Ｐゴシック" pitchFamily="-110" charset="-128"/>
              </a:rPr>
              <a:t>Gimnasio </a:t>
            </a:r>
          </a:p>
          <a:p>
            <a:pPr>
              <a:defRPr/>
            </a:pPr>
            <a:r>
              <a:rPr lang="es-ES" sz="4000" dirty="0" smtClean="0">
                <a:latin typeface="Bookman Old Style" pitchFamily="-110" charset="0"/>
                <a:ea typeface="ＭＳ Ｐゴシック" pitchFamily="-110" charset="-128"/>
              </a:rPr>
              <a:t>Modulo Ejercicio </a:t>
            </a:r>
          </a:p>
          <a:p>
            <a:pPr>
              <a:defRPr/>
            </a:pPr>
            <a:r>
              <a:rPr lang="es-ES" sz="2400" dirty="0">
                <a:latin typeface="Bookman Old Style" pitchFamily="-110" charset="0"/>
                <a:ea typeface="ＭＳ Ｐゴシック" pitchFamily="-110" charset="-128"/>
              </a:rPr>
              <a:t> </a:t>
            </a:r>
            <a:endParaRPr lang="es-ES" sz="2400" dirty="0" smtClean="0">
              <a:latin typeface="Bookman Old Style" pitchFamily="-110" charset="0"/>
              <a:ea typeface="ＭＳ Ｐゴシック" pitchFamily="-110" charset="-128"/>
            </a:endParaRPr>
          </a:p>
          <a:p>
            <a:pPr>
              <a:defRPr/>
            </a:pPr>
            <a:r>
              <a:rPr lang="es-ES" sz="2400" dirty="0" smtClean="0">
                <a:latin typeface="Bookman Old Style" pitchFamily="-110" charset="0"/>
                <a:ea typeface="ＭＳ Ｐゴシック" pitchFamily="-110" charset="-128"/>
              </a:rPr>
              <a:t>Leidy Paola Rojas García</a:t>
            </a:r>
          </a:p>
          <a:p>
            <a:pPr>
              <a:defRPr/>
            </a:pPr>
            <a:r>
              <a:rPr lang="es-ES" sz="2400" dirty="0" smtClean="0">
                <a:latin typeface="Bookman Old Style" pitchFamily="-110" charset="0"/>
                <a:ea typeface="ＭＳ Ｐゴシック" pitchFamily="-110" charset="-128"/>
              </a:rPr>
              <a:t>Yennifer Hincapié González</a:t>
            </a:r>
          </a:p>
          <a:p>
            <a:pPr>
              <a:defRPr/>
            </a:pPr>
            <a:r>
              <a:rPr lang="es-ES" sz="2400" dirty="0" smtClean="0">
                <a:latin typeface="Bookman Old Style" pitchFamily="-110" charset="0"/>
                <a:ea typeface="ＭＳ Ｐゴシック" pitchFamily="-110" charset="-128"/>
              </a:rPr>
              <a:t>Maricela Lozano Perea </a:t>
            </a:r>
          </a:p>
          <a:p>
            <a:pPr>
              <a:defRPr/>
            </a:pPr>
            <a:r>
              <a:rPr lang="es-ES" sz="2400" dirty="0">
                <a:latin typeface="Bookman Old Style" pitchFamily="-110" charset="0"/>
                <a:ea typeface="ＭＳ Ｐゴシック" pitchFamily="-110" charset="-128"/>
              </a:rPr>
              <a:t> </a:t>
            </a:r>
            <a:r>
              <a:rPr lang="es-ES" sz="2400" dirty="0" smtClean="0">
                <a:latin typeface="Bookman Old Style" pitchFamily="-110" charset="0"/>
                <a:ea typeface="ＭＳ Ｐゴシック" pitchFamily="-110" charset="-128"/>
              </a:rPr>
              <a:t>                                                                    10º2</a:t>
            </a:r>
            <a:endParaRPr lang="es-ES" sz="2400" dirty="0">
              <a:latin typeface="Bookman Old Style" pitchFamily="-110" charset="0"/>
              <a:ea typeface="ＭＳ Ｐゴシック" pitchFamily="-110" charset="-128"/>
            </a:endParaRPr>
          </a:p>
        </p:txBody>
      </p:sp>
      <p:sp>
        <p:nvSpPr>
          <p:cNvPr id="3" name="2 Marcador de texto"/>
          <p:cNvSpPr txBox="1">
            <a:spLocks/>
          </p:cNvSpPr>
          <p:nvPr/>
        </p:nvSpPr>
        <p:spPr>
          <a:xfrm>
            <a:off x="722313" y="4312474"/>
            <a:ext cx="77724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endParaRPr lang="es-CO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r">
              <a:buNone/>
            </a:pPr>
            <a:endParaRPr lang="es-CO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r">
              <a:buNone/>
            </a:pPr>
            <a:endParaRPr lang="es-CO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8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4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90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>
            <a:spLocks noChangeArrowheads="1"/>
          </p:cNvSpPr>
          <p:nvPr/>
        </p:nvSpPr>
        <p:spPr bwMode="auto">
          <a:xfrm>
            <a:off x="0" y="1052736"/>
            <a:ext cx="90364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endParaRPr lang="es-CO" sz="2000" dirty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000" dirty="0" smtClean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9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67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05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s-ES" dirty="0" smtClean="0"/>
              <a:t>Problemática 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2931765" cy="343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876328" cy="362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877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"/>
          <p:cNvSpPr>
            <a:spLocks noChangeArrowheads="1"/>
          </p:cNvSpPr>
          <p:nvPr/>
        </p:nvSpPr>
        <p:spPr bwMode="auto">
          <a:xfrm>
            <a:off x="0" y="1052736"/>
            <a:ext cx="903649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endParaRPr lang="es-CO" sz="2400" dirty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 smtClean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 smtClean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 smtClean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 smtClean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 smtClean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CO" sz="2400" dirty="0" smtClean="0">
              <a:latin typeface="Arial" charset="0"/>
              <a:cs typeface="Arial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s-ES_tradnl" sz="2400" dirty="0" smtClean="0">
              <a:latin typeface="Arial" charset="0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" t="21731" r="51086" b="17392"/>
          <a:stretch/>
        </p:blipFill>
        <p:spPr bwMode="auto">
          <a:xfrm>
            <a:off x="132522" y="1052735"/>
            <a:ext cx="9011478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0"/>
            <a:ext cx="7772400" cy="1362075"/>
          </a:xfrm>
        </p:spPr>
        <p:txBody>
          <a:bodyPr/>
          <a:lstStyle/>
          <a:p>
            <a:r>
              <a:rPr lang="es-ES" dirty="0" smtClean="0"/>
              <a:t>Mapa de NAVEGACION 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1721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2" t="26032" r="38095" b="40741"/>
          <a:stretch/>
        </p:blipFill>
        <p:spPr bwMode="auto">
          <a:xfrm>
            <a:off x="467544" y="1268760"/>
            <a:ext cx="4536504" cy="27393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2" t="25641" r="46456" b="31077"/>
          <a:stretch/>
        </p:blipFill>
        <p:spPr bwMode="auto">
          <a:xfrm>
            <a:off x="5364088" y="2996952"/>
            <a:ext cx="3240360" cy="29682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233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9" t="25821" r="47143" b="36507"/>
          <a:stretch/>
        </p:blipFill>
        <p:spPr bwMode="auto">
          <a:xfrm>
            <a:off x="827584" y="1340768"/>
            <a:ext cx="3240360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3" t="26051" r="44007" b="28205"/>
          <a:stretch/>
        </p:blipFill>
        <p:spPr bwMode="auto">
          <a:xfrm>
            <a:off x="5004048" y="2580532"/>
            <a:ext cx="3635431" cy="31370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95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3" t="26244" r="54406" b="48994"/>
          <a:stretch/>
        </p:blipFill>
        <p:spPr bwMode="auto">
          <a:xfrm>
            <a:off x="467544" y="1268760"/>
            <a:ext cx="3508077" cy="36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9" t="26256" r="34307" b="40923"/>
          <a:stretch/>
        </p:blipFill>
        <p:spPr bwMode="auto">
          <a:xfrm>
            <a:off x="4716016" y="2780928"/>
            <a:ext cx="4164037" cy="28989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78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8" t="26667" r="54643" b="54286"/>
          <a:stretch/>
        </p:blipFill>
        <p:spPr bwMode="auto">
          <a:xfrm>
            <a:off x="323528" y="1484784"/>
            <a:ext cx="3190191" cy="24539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4" t="26256" r="44923" b="49539"/>
          <a:stretch/>
        </p:blipFill>
        <p:spPr bwMode="auto">
          <a:xfrm>
            <a:off x="4355976" y="2996952"/>
            <a:ext cx="4019470" cy="28404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08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6768751" cy="496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98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99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ntilla IT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Pantilla ITM</Template>
  <TotalTime>1468</TotalTime>
  <Words>23</Words>
  <Application>Microsoft Office PowerPoint</Application>
  <PresentationFormat>Presentación en pantalla (4:3)</PresentationFormat>
  <Paragraphs>25</Paragraphs>
  <Slides>15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Pantilla ITM</vt:lpstr>
      <vt:lpstr>Presentación de PowerPoint</vt:lpstr>
      <vt:lpstr>Problemática </vt:lpstr>
      <vt:lpstr>Mapa de NAVEGACION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Windows uE 2010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I.E GABRIEL GARCIA MARQUEZ </cp:lastModifiedBy>
  <cp:revision>96</cp:revision>
  <dcterms:created xsi:type="dcterms:W3CDTF">2012-04-19T22:40:15Z</dcterms:created>
  <dcterms:modified xsi:type="dcterms:W3CDTF">2012-07-25T16:10:50Z</dcterms:modified>
</cp:coreProperties>
</file>